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01" r:id="rId2"/>
    <p:sldId id="302" r:id="rId3"/>
    <p:sldId id="259" r:id="rId4"/>
    <p:sldId id="312" r:id="rId5"/>
    <p:sldId id="292" r:id="rId6"/>
    <p:sldId id="310" r:id="rId7"/>
    <p:sldId id="294" r:id="rId8"/>
    <p:sldId id="311" r:id="rId9"/>
    <p:sldId id="293" r:id="rId10"/>
    <p:sldId id="296" r:id="rId11"/>
    <p:sldId id="295" r:id="rId12"/>
    <p:sldId id="313" r:id="rId13"/>
    <p:sldId id="314" r:id="rId14"/>
    <p:sldId id="303" r:id="rId15"/>
    <p:sldId id="304" r:id="rId16"/>
    <p:sldId id="305" r:id="rId17"/>
    <p:sldId id="306" r:id="rId18"/>
    <p:sldId id="307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2\04%20Track%204.wma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800" b="1" dirty="0">
                <a:solidFill>
                  <a:srgbClr val="FF00FF"/>
                </a:solidFill>
                <a:latin typeface="ML-Aathira" pitchFamily="82" charset="0"/>
              </a:rPr>
              <a:t>Z\</a:t>
            </a:r>
            <a:r>
              <a:rPr lang="en-US" sz="3800" b="1" dirty="0" err="1">
                <a:solidFill>
                  <a:srgbClr val="FF00FF"/>
                </a:solidFill>
                <a:latin typeface="ML-Aathira" pitchFamily="82" charset="0"/>
              </a:rPr>
              <a:t>lm¡mew</a:t>
            </a:r>
            <a:endParaRPr lang="en-US" sz="38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Bcm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[\m{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IahÕc¯nse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aq¶mas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Imeamb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Z\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lm¡mew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Bcw`n¡p¶p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ckyPohnXamWv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Ime¯nse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[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ym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hnjbw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ML-Aathira" pitchFamily="82" charset="0"/>
              </a:rPr>
              <a:t>""Z\l'' 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F¶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kpdnbm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\n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hm¡n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kqtcymZbw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, {]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Xy£oIcWw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Fs¶Ãmw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AÀ°ap­v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]cnip² {XnXzw, CutimbpsS ssZh]p{XXzw, CutimbpsS ssZha\pjy kz`mh§Ä, AhnSps¯ kzbwiq\yhXv¡cWw, ]ckyPohnXw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F¶o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c£mIc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clky§Ä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Z\lm¡me¯v \½Ä A\pkvacn¡pIbpw BtLmjn¡pIbpw sN¿p¶p.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Z\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lm¡me¯nse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shÅnbmgvNIfnÂ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k` hnip²cpsS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Xncp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mfpIÄ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BtLmjn¡p¶p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Z\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lm¡me¯nsâ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Ahkm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\s¯ 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shÅnbmgvNbnÂ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kIe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acn¨hnizmknIsfbpw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 \mw A\</a:t>
            </a:r>
            <a:r>
              <a:rPr lang="en-US" b="1" dirty="0" err="1">
                <a:solidFill>
                  <a:srgbClr val="7030A0"/>
                </a:solidFill>
                <a:latin typeface="ML-Aathira" pitchFamily="82" charset="0"/>
              </a:rPr>
              <a:t>pkvacn¡p¶p</a:t>
            </a:r>
            <a:r>
              <a:rPr lang="en-US" b="1" dirty="0">
                <a:solidFill>
                  <a:srgbClr val="7030A0"/>
                </a:solidFill>
                <a:latin typeface="ML-Aathira" pitchFamily="82" charset="0"/>
              </a:rPr>
              <a:t>. </a:t>
            </a:r>
          </a:p>
          <a:p>
            <a:endParaRPr lang="en-US" b="1" dirty="0">
              <a:solidFill>
                <a:schemeClr val="tx1"/>
              </a:solidFill>
              <a:latin typeface="ML-Aathira" pitchFamily="82" charset="0"/>
            </a:endParaRPr>
          </a:p>
          <a:p>
            <a:endParaRPr lang="en-US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124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temI¯nsâ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Imiw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Ccpfn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IogS¡m³ Ignbm¯ shfn¨ambn«mWv tbml¶m³ Çolm Ctimsb shfns¸Sp¯p¶Xv  (tbml. 1:5--þ9)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AÔImc¯nÂ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ØnXnsNbvXncp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P\§Ä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henb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Imiw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I­p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F¶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Gi¿m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hmNIsâ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hm¡pIÄ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CutimbnÂ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ndthdnbXmbn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a¯mbn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Çolm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km£ys¸Sp¯p¶p</a:t>
            </a:r>
            <a:r>
              <a:rPr lang="en-US" sz="2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endParaRPr lang="en-US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" name="Picture 2" descr="C:\Users\user\Desktop\JesusChristPicture3001.jpg"/>
          <p:cNvPicPr>
            <a:picLocks noChangeAspect="1" noChangeArrowheads="1"/>
          </p:cNvPicPr>
          <p:nvPr/>
        </p:nvPicPr>
        <p:blipFill>
          <a:blip r:embed="rId2"/>
          <a:srcRect b="11261"/>
          <a:stretch>
            <a:fillRect/>
          </a:stretch>
        </p:blipFill>
        <p:spPr bwMode="auto">
          <a:xfrm>
            <a:off x="1828800" y="3429000"/>
            <a:ext cx="54864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4343400"/>
            <a:ext cx="8839200" cy="2286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180344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>
              <a:latin typeface="ML-Aathira" pitchFamily="82" charset="0"/>
            </a:endParaRP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hmg¸n­nbnÂ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Zo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]§Ä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sIm­v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Ae¦cn¨v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GÂ¸¿m (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ssZhw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ImiamIp¶p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) 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mSn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AXn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\p {]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Z£nWw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hbv¡p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coXn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kotdmae_mÀ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k`bnÂ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\ne\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n¶ncp¶p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AXn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Z\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lm¯ncp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mfn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\v 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n­nIp¯ns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cp¶mÄ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F¶pt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cph¶p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>
                <a:latin typeface="ML-Aathira" pitchFamily="82" charset="0"/>
              </a:rPr>
              <a:t>	</a:t>
            </a:r>
            <a:endParaRPr lang="en-US" sz="28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6" name="Picture 2" descr="C:\Users\user\Desktop\pic-C-H-Christmas Liturgy in Vynnyt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435" y="0"/>
            <a:ext cx="6432965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8763000" cy="205740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ML-Aathira" pitchFamily="82" charset="0"/>
              </a:rPr>
              <a:t>	</a:t>
            </a:r>
            <a:r>
              <a:rPr lang="en-US" sz="2800" b="1" dirty="0" err="1">
                <a:latin typeface="ML-Aathira" pitchFamily="82" charset="0"/>
              </a:rPr>
              <a:t>CutimbpsS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>
                <a:latin typeface="ML-Aathira" pitchFamily="82" charset="0"/>
              </a:rPr>
              <a:t>amt½mZoksb A\</a:t>
            </a:r>
            <a:r>
              <a:rPr lang="en-US" sz="2800" b="1" dirty="0" err="1">
                <a:latin typeface="ML-Aathira" pitchFamily="82" charset="0"/>
              </a:rPr>
              <a:t>pkvacn¨psIm­v</a:t>
            </a:r>
            <a:r>
              <a:rPr lang="en-US" sz="2800" b="1" dirty="0">
                <a:latin typeface="ML-Aathira" pitchFamily="82" charset="0"/>
              </a:rPr>
              <a:t> Z\</a:t>
            </a:r>
            <a:r>
              <a:rPr lang="en-US" sz="2800" b="1" dirty="0" err="1">
                <a:latin typeface="ML-Aathira" pitchFamily="82" charset="0"/>
              </a:rPr>
              <a:t>lm¯ncp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mfnÂ</a:t>
            </a:r>
            <a:r>
              <a:rPr lang="en-US" sz="2800" b="1" dirty="0">
                <a:latin typeface="ML-Aathira" pitchFamily="82" charset="0"/>
              </a:rPr>
              <a:t> \½psS ]</a:t>
            </a:r>
            <a:r>
              <a:rPr lang="en-US" sz="2800" b="1" dirty="0" err="1">
                <a:latin typeface="ML-Aathira" pitchFamily="82" charset="0"/>
              </a:rPr>
              <a:t>qÀÆnIÀ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tXyIw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nÝbn¡s</a:t>
            </a:r>
            <a:r>
              <a:rPr lang="en-US" sz="2800" b="1" dirty="0">
                <a:latin typeface="ML-Aathira" pitchFamily="82" charset="0"/>
              </a:rPr>
              <a:t>¸« </a:t>
            </a:r>
            <a:r>
              <a:rPr lang="en-US" sz="2800" b="1" dirty="0" err="1">
                <a:latin typeface="ML-Aathira" pitchFamily="82" charset="0"/>
              </a:rPr>
              <a:t>Pemib§fnÂ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pjvTm</a:t>
            </a:r>
            <a:r>
              <a:rPr lang="en-US" sz="2800" b="1" dirty="0">
                <a:latin typeface="ML-Aathira" pitchFamily="82" charset="0"/>
              </a:rPr>
              <a:t>\]</a:t>
            </a:r>
            <a:r>
              <a:rPr lang="en-US" sz="2800" b="1" dirty="0" err="1">
                <a:latin typeface="ML-Aathira" pitchFamily="82" charset="0"/>
              </a:rPr>
              <a:t>camb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</a:t>
            </a:r>
            <a:r>
              <a:rPr lang="en-US" sz="2800" b="1" dirty="0">
                <a:latin typeface="ML-Aathira" pitchFamily="82" charset="0"/>
              </a:rPr>
              <a:t>\m\w \</a:t>
            </a:r>
            <a:r>
              <a:rPr lang="en-US" sz="2800" b="1" dirty="0" err="1">
                <a:latin typeface="ML-Aathira" pitchFamily="82" charset="0"/>
              </a:rPr>
              <a:t>S¯nbncp¶p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AXn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mÂ</a:t>
            </a:r>
            <a:r>
              <a:rPr lang="en-US" sz="2800" b="1" dirty="0">
                <a:latin typeface="ML-Aathira" pitchFamily="82" charset="0"/>
              </a:rPr>
              <a:t> Z\</a:t>
            </a:r>
            <a:r>
              <a:rPr lang="en-US" sz="2800" b="1" dirty="0" err="1">
                <a:latin typeface="ML-Aathira" pitchFamily="82" charset="0"/>
              </a:rPr>
              <a:t>lmbv¡v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cm¡pfns¸cp¶msf¶pw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>
                <a:latin typeface="ML-Aathira" pitchFamily="82" charset="0"/>
              </a:rPr>
              <a:t>t]</a:t>
            </a:r>
            <a:r>
              <a:rPr lang="en-US" sz="2800" b="1" dirty="0" err="1">
                <a:latin typeface="ML-Aathira" pitchFamily="82" charset="0"/>
              </a:rPr>
              <a:t>cph¶p</a:t>
            </a:r>
            <a:r>
              <a:rPr lang="en-US" sz="2800" b="1" dirty="0">
                <a:latin typeface="ML-Aathira" pitchFamily="82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2052" name="Picture 4" descr="C:\Users\user\Desktop\The Baptism of Christ, by Carl Heinrich Bloch (1834-189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14600"/>
            <a:ext cx="2484345" cy="4343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25908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]p{Xs\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Xncn¨dn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ª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\m]Itbml¶m³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]m]§Ä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o¡p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IpªmSmbn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shfns¸Sp¯n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Ch³ </a:t>
            </a: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]p{X\</a:t>
            </a:r>
            <a:r>
              <a:rPr lang="en-US" sz="3000" b="1" dirty="0" err="1">
                <a:latin typeface="ML-Aathira" pitchFamily="82" charset="0"/>
              </a:rPr>
              <a:t>mIp¶p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nXmhnÂ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e`n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IÀ¯mhpw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ssZhhpambn</a:t>
            </a:r>
            <a:r>
              <a:rPr lang="en-US" sz="3000" b="1" dirty="0">
                <a:latin typeface="ML-Aathira" pitchFamily="82" charset="0"/>
              </a:rPr>
              <a:t> \ns¶ </a:t>
            </a:r>
            <a:r>
              <a:rPr lang="en-US" sz="3000" b="1" dirty="0" err="1">
                <a:latin typeface="ML-Aathira" pitchFamily="82" charset="0"/>
              </a:rPr>
              <a:t>Gäp</a:t>
            </a:r>
            <a:r>
              <a:rPr lang="en-US" sz="3000" b="1" dirty="0">
                <a:latin typeface="ML-Aathira" pitchFamily="82" charset="0"/>
              </a:rPr>
              <a:t>]dbphm³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4 Track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44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aÀXy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\p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kzÀ¤w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ÂIp¶p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\n³ amt½mZokm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Âhca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R§Ä¡mbv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ocpdhXp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Xs¶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Úm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\m\w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hgnbt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§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kpXcmbv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XoÀ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¶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cÀs¡Ãmw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XnXz¯nsâ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clky§Ä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,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obcpfp¶p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(tbml.1:29þ34)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teI¯nsâ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ImiamIp¶p</a:t>
            </a:r>
            <a:r>
              <a:rPr lang="en-US" sz="3000" b="1" dirty="0">
                <a:latin typeface="ML-Aathira" pitchFamily="82" charset="0"/>
              </a:rPr>
              <a:t>. Fs¶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A\pKan¡p¶h³ </a:t>
            </a:r>
            <a:r>
              <a:rPr lang="en-US" sz="3000" b="1" dirty="0" err="1">
                <a:latin typeface="ML-Aathira" pitchFamily="82" charset="0"/>
              </a:rPr>
              <a:t>AÔImc¯nÂ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S¡p¶nÃ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. 8:12).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kv</a:t>
            </a:r>
            <a:r>
              <a:rPr lang="en-US" sz="3000" b="1" dirty="0">
                <a:latin typeface="ML-Aathira" pitchFamily="82" charset="0"/>
              </a:rPr>
              <a:t>\m]</a:t>
            </a:r>
            <a:r>
              <a:rPr lang="en-US" sz="3000" b="1" dirty="0" err="1">
                <a:latin typeface="ML-Aathira" pitchFamily="82" charset="0"/>
              </a:rPr>
              <a:t>Itbml¶ms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t¸mse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aäpÅhÀ¡p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cnNbs¸Sp¯pw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795952"/>
            <a:ext cx="5867400" cy="40620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1335375"/>
            <a:ext cx="8534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temI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]m]-§Ä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o¡p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¶</a:t>
            </a:r>
          </a:p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IpªmSv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2286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class 6\1\Nicolas_Poussin_-_St_John_the_Baptist_Baptizes_the_People_-_WGA18294.jpg"/>
          <p:cNvPicPr>
            <a:picLocks noChangeAspect="1" noChangeArrowheads="1"/>
          </p:cNvPicPr>
          <p:nvPr/>
        </p:nvPicPr>
        <p:blipFill>
          <a:blip r:embed="rId2"/>
          <a:srcRect b="445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\m]Itbml¶m³ tPmÀ±m³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ZoXoc¯v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amt½mZok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At\IÀ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\m]I\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amt½mZok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kzoIcn¨p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49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tbml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-¶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km£yw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23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CXm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temI¯nsâ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]m]§Ä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ssZh¯nsâ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n¶mse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hcp¶h³ Fs¶¡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henbh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msW¶p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Rm³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dªXv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Chs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\¸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änbmWv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ImcWw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F\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ap¼p Xs¶ Ch\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p­mbncp¶p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Rm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Chs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Adnªncp¶nÃ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Chs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 C{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kmtben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\p shfns¸Sp¯m³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th­nbmWv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Rm³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Pe¯mÂ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\m\w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ÂIp¶Xv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Bßmhv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mhns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t¸mse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kzÀ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¤¯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Cd§nh¶v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AhsâtaÂ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Bhkn¡p¶Xv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Xm³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I­psh¶p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tbml¶m³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km£ys¸Sp¯n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Rm³ Ahs\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Adnªncp¶nÃ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F¶mÂ PewsIm­p kv\m\w \ÂIm³ Fs¶ Ab¨h³ Ft¶mSp ]dªncp¶p: Bßmhnd§nh¶v BcpsStaÂ Bhkn¡p¶Xv \o ImWp¶pthm Ah\mWp ]cnip²mßmhp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sIm­p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kv\m\w \ÂIp¶h³'' (tbml.1:29--- 34)</a:t>
            </a:r>
            <a:endParaRPr lang="en-US" sz="28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photo\class6\jesus_bapt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76074"/>
            <a:ext cx="5943599" cy="38581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10947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]m]w \o¡m³ h¶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ZnhyIpªmSmb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\½psS ]m]¯n\p ]</a:t>
            </a:r>
            <a:r>
              <a:rPr lang="en-US" sz="3000" b="1" dirty="0" err="1">
                <a:latin typeface="ML-Aathira" pitchFamily="82" charset="0"/>
              </a:rPr>
              <a:t>cnlmcambn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pXm</a:t>
            </a:r>
            <a:r>
              <a:rPr lang="en-US" sz="3000" b="1" dirty="0">
                <a:latin typeface="ML-Aathira" pitchFamily="82" charset="0"/>
              </a:rPr>
              <a:t>]¯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amt½mZok</a:t>
            </a:r>
            <a:r>
              <a:rPr lang="en-US" sz="3000" b="1" dirty="0">
                <a:latin typeface="ML-Aathira" pitchFamily="82" charset="0"/>
              </a:rPr>
              <a:t> kzoIcn¡m³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tPmÀ±m³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Znbnend§n</a:t>
            </a:r>
            <a:r>
              <a:rPr lang="en-US" sz="3000" b="1" dirty="0">
                <a:latin typeface="ML-Aathira" pitchFamily="82" charset="0"/>
              </a:rPr>
              <a:t>. a\</a:t>
            </a:r>
            <a:r>
              <a:rPr lang="en-US" sz="3000" b="1" dirty="0" err="1">
                <a:latin typeface="ML-Aathira" pitchFamily="82" charset="0"/>
              </a:rPr>
              <a:t>pjy</a:t>
            </a:r>
            <a:r>
              <a:rPr lang="en-US" sz="3000" b="1" dirty="0">
                <a:latin typeface="ML-Aathira" pitchFamily="82" charset="0"/>
              </a:rPr>
              <a:t>]m]§</a:t>
            </a:r>
            <a:r>
              <a:rPr lang="en-US" sz="3000" b="1" dirty="0" err="1">
                <a:latin typeface="ML-Aathira" pitchFamily="82" charset="0"/>
              </a:rPr>
              <a:t>Ä¡p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cnlmcambn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ImÂhcnbnÂ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AÀ¸n¡m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ncp</a:t>
            </a:r>
            <a:r>
              <a:rPr lang="en-US" sz="3000" b="1" dirty="0">
                <a:latin typeface="ML-Aathira" pitchFamily="82" charset="0"/>
              </a:rPr>
              <a:t>¶ _</a:t>
            </a:r>
            <a:r>
              <a:rPr lang="en-US" sz="3000" b="1" dirty="0" err="1">
                <a:latin typeface="ML-Aathira" pitchFamily="82" charset="0"/>
              </a:rPr>
              <a:t>ensbbpw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alXz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qÀ®amb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DbnÀ¸ns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Úm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kv</a:t>
            </a:r>
            <a:r>
              <a:rPr lang="en-US" sz="3000" b="1" dirty="0">
                <a:latin typeface="ML-Aathira" pitchFamily="82" charset="0"/>
              </a:rPr>
              <a:t>\m\w </a:t>
            </a:r>
            <a:r>
              <a:rPr lang="en-US" sz="3000" b="1" dirty="0" err="1">
                <a:latin typeface="ML-Aathira" pitchFamily="82" charset="0"/>
              </a:rPr>
              <a:t>kqNn¸n¡p¶p</a:t>
            </a:r>
            <a:r>
              <a:rPr lang="en-US" sz="3000" b="1" dirty="0">
                <a:latin typeface="ML-Aathira" pitchFamily="82" charset="0"/>
              </a:rPr>
              <a:t>. 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3733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300" b="1" dirty="0">
                <a:solidFill>
                  <a:schemeClr val="tx1"/>
                </a:solidFill>
                <a:latin typeface="ML-Aathira" pitchFamily="82" charset="0"/>
              </a:rPr>
              <a:t>	 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amt½mZokmthfbnÂ ]cnip² 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XnXz¯nsâ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clkyw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shfnhm¡s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¸«p. ]p{X\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amt½mZok kzoIcn¡m³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oX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]nXmhmb ssZhw ]p{X\nÂ kw{]oX\mbn Ch³ Fsâ {]nb]p{X\msW¶v D¨kzc¯nÂ km£ys¸Sp¯n. ]cnip²mßmhmb ssZhw {]mhnsâ cq]¯nÂ Cd§nh¶v ssZh]p{X\nÂ Bhkn¨p. A§s\, a\pjy_p²n¡v A{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Kmlyamb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clkys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ap¡p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shfns¸Sp¯n¯cm³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Xncpa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Êmbn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	</a:t>
            </a:r>
            <a:endParaRPr lang="en-US" sz="23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81000"/>
            <a:ext cx="28167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]cnip² 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XoXzw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</p:txBody>
      </p:sp>
      <p:pic>
        <p:nvPicPr>
          <p:cNvPr id="4" name="Picture 2" descr="D:\web photo\class6\litanies1d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3201" r="2451"/>
          <a:stretch>
            <a:fillRect/>
          </a:stretch>
        </p:blipFill>
        <p:spPr bwMode="auto">
          <a:xfrm>
            <a:off x="3200400" y="1069146"/>
            <a:ext cx="2667000" cy="201605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14021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ML-Aathira" pitchFamily="82" charset="0"/>
              </a:rPr>
              <a:t>	""</a:t>
            </a:r>
            <a:r>
              <a:rPr lang="en-US" sz="2800" b="1" dirty="0" err="1">
                <a:latin typeface="ML-Aathira" pitchFamily="82" charset="0"/>
              </a:rPr>
              <a:t>aninl</a:t>
            </a:r>
            <a:r>
              <a:rPr lang="en-US" sz="2800" b="1" dirty="0">
                <a:latin typeface="ML-Aathira" pitchFamily="82" charset="0"/>
              </a:rPr>
              <a:t>'' F¶ </a:t>
            </a:r>
            <a:r>
              <a:rPr lang="en-US" sz="2800" b="1" dirty="0" err="1">
                <a:latin typeface="ML-Aathira" pitchFamily="82" charset="0"/>
              </a:rPr>
              <a:t>AhnSps</a:t>
            </a:r>
            <a:r>
              <a:rPr lang="en-US" sz="2800" b="1" dirty="0">
                <a:latin typeface="ML-Aathira" pitchFamily="82" charset="0"/>
              </a:rPr>
              <a:t>¯ \</a:t>
            </a:r>
            <a:r>
              <a:rPr lang="en-US" sz="2800" b="1" dirty="0" err="1">
                <a:latin typeface="ML-Aathira" pitchFamily="82" charset="0"/>
              </a:rPr>
              <a:t>ma¯nsâ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AÀ°hpw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ap¡p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shfnhm¡s</a:t>
            </a:r>
            <a:r>
              <a:rPr lang="en-US" sz="2800" b="1" dirty="0">
                <a:latin typeface="ML-Aathira" pitchFamily="82" charset="0"/>
              </a:rPr>
              <a:t>¸«p. ""</a:t>
            </a:r>
            <a:r>
              <a:rPr lang="en-US" sz="2800" b="1" dirty="0" err="1">
                <a:latin typeface="ML-Aathira" pitchFamily="82" charset="0"/>
              </a:rPr>
              <a:t>aninlm</a:t>
            </a:r>
            <a:r>
              <a:rPr lang="en-US" sz="2800" b="1" dirty="0">
                <a:latin typeface="ML-Aathira" pitchFamily="82" charset="0"/>
              </a:rPr>
              <a:t>'' F¶ </a:t>
            </a:r>
            <a:r>
              <a:rPr lang="en-US" sz="2800" b="1" dirty="0" err="1">
                <a:latin typeface="ML-Aathira" pitchFamily="82" charset="0"/>
              </a:rPr>
              <a:t>hm¡nsâ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AÀ°w</a:t>
            </a:r>
            <a:r>
              <a:rPr lang="en-US" sz="2800" b="1" dirty="0">
                <a:latin typeface="ML-Aathira" pitchFamily="82" charset="0"/>
              </a:rPr>
              <a:t> '"</a:t>
            </a:r>
            <a:r>
              <a:rPr lang="en-US" sz="2800" b="1" dirty="0" err="1">
                <a:latin typeface="ML-Aathira" pitchFamily="82" charset="0"/>
              </a:rPr>
              <a:t>A`ntjIw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sN¿s</a:t>
            </a:r>
            <a:r>
              <a:rPr lang="en-US" sz="2800" b="1" dirty="0">
                <a:latin typeface="ML-Aathira" pitchFamily="82" charset="0"/>
              </a:rPr>
              <a:t>¸«h³ </a:t>
            </a:r>
            <a:r>
              <a:rPr lang="en-US" sz="2800" b="1" dirty="0" err="1">
                <a:latin typeface="ML-Aathira" pitchFamily="82" charset="0"/>
              </a:rPr>
              <a:t>F¶mWv</a:t>
            </a:r>
            <a:r>
              <a:rPr lang="en-US" sz="2800" b="1" dirty="0">
                <a:latin typeface="ML-Aathira" pitchFamily="82" charset="0"/>
              </a:rPr>
              <a:t>.	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	\½</a:t>
            </a:r>
            <a:r>
              <a:rPr lang="en-US" sz="2800" b="1" dirty="0">
                <a:latin typeface="ML-Aathira" pitchFamily="82" charset="0"/>
              </a:rPr>
              <a:t>psS </a:t>
            </a:r>
            <a:r>
              <a:rPr lang="en-US" sz="2800" b="1" dirty="0" err="1">
                <a:latin typeface="ML-Aathira" pitchFamily="82" charset="0"/>
              </a:rPr>
              <a:t>hnizmk¯nsâbpw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PohnX¯nsâbpw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tI</a:t>
            </a:r>
            <a:r>
              <a:rPr lang="en-US" sz="2800" b="1" dirty="0">
                <a:latin typeface="ML-Aathira" pitchFamily="82" charset="0"/>
              </a:rPr>
              <a:t>{µ</a:t>
            </a:r>
            <a:r>
              <a:rPr lang="en-US" sz="2800" b="1" dirty="0" err="1">
                <a:latin typeface="ML-Aathira" pitchFamily="82" charset="0"/>
              </a:rPr>
              <a:t>amWv</a:t>
            </a:r>
            <a:r>
              <a:rPr lang="en-US" sz="2800" b="1" dirty="0">
                <a:latin typeface="ML-Aathira" pitchFamily="82" charset="0"/>
              </a:rPr>
              <a:t> ]cnip² {</a:t>
            </a:r>
            <a:r>
              <a:rPr lang="en-US" sz="2800" b="1" dirty="0" err="1">
                <a:latin typeface="ML-Aathira" pitchFamily="82" charset="0"/>
              </a:rPr>
              <a:t>XnXzclkyw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]</a:t>
            </a:r>
            <a:r>
              <a:rPr lang="en-US" sz="2800" b="1" dirty="0" err="1">
                <a:latin typeface="ML-Aathira" pitchFamily="82" charset="0"/>
              </a:rPr>
              <a:t>nXmhnsâbpw</a:t>
            </a:r>
            <a:r>
              <a:rPr lang="en-US" sz="2800" b="1" dirty="0">
                <a:latin typeface="ML-Aathira" pitchFamily="82" charset="0"/>
              </a:rPr>
              <a:t> ]p{</a:t>
            </a:r>
            <a:r>
              <a:rPr lang="en-US" sz="2800" b="1" dirty="0" err="1">
                <a:latin typeface="ML-Aathira" pitchFamily="82" charset="0"/>
              </a:rPr>
              <a:t>Xsâbpw</a:t>
            </a:r>
            <a:r>
              <a:rPr lang="en-US" sz="2800" b="1" dirty="0">
                <a:latin typeface="ML-Aathira" pitchFamily="82" charset="0"/>
              </a:rPr>
              <a:t> ]cnip²mßmhnsâbpw \</a:t>
            </a:r>
            <a:r>
              <a:rPr lang="en-US" sz="2800" b="1" dirty="0" err="1">
                <a:latin typeface="ML-Aathira" pitchFamily="82" charset="0"/>
              </a:rPr>
              <a:t>ma¯nÂ</a:t>
            </a:r>
            <a:r>
              <a:rPr lang="en-US" sz="2800" b="1" dirty="0">
                <a:latin typeface="ML-Aathira" pitchFamily="82" charset="0"/>
              </a:rPr>
              <a:t> amt½mZok </a:t>
            </a:r>
            <a:r>
              <a:rPr lang="en-US" sz="2800" b="1" dirty="0" err="1">
                <a:latin typeface="ML-Aathira" pitchFamily="82" charset="0"/>
              </a:rPr>
              <a:t>kzoIcn¨psIm­v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CutimbpsS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acW¯nepw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D°m</a:t>
            </a:r>
            <a:r>
              <a:rPr lang="en-US" sz="2800" b="1" dirty="0">
                <a:latin typeface="ML-Aathira" pitchFamily="82" charset="0"/>
              </a:rPr>
              <a:t>\¯</a:t>
            </a:r>
            <a:r>
              <a:rPr lang="en-US" sz="2800" b="1" dirty="0" err="1">
                <a:latin typeface="ML-Aathira" pitchFamily="82" charset="0"/>
              </a:rPr>
              <a:t>nepw</a:t>
            </a:r>
            <a:r>
              <a:rPr lang="en-US" sz="2800" b="1" dirty="0">
                <a:latin typeface="ML-Aathira" pitchFamily="82" charset="0"/>
              </a:rPr>
              <a:t> \mw ]¦</a:t>
            </a:r>
            <a:r>
              <a:rPr lang="en-US" sz="2800" b="1" dirty="0" err="1">
                <a:latin typeface="ML-Aathira" pitchFamily="82" charset="0"/>
              </a:rPr>
              <a:t>ptNcp¶p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hnip² </a:t>
            </a:r>
            <a:r>
              <a:rPr lang="en-US" sz="2800" b="1" dirty="0" err="1">
                <a:latin typeface="ML-Aathira" pitchFamily="82" charset="0"/>
              </a:rPr>
              <a:t>IpÀºm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bnÂ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D°m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KoXw</a:t>
            </a:r>
            <a:r>
              <a:rPr lang="en-US" sz="2800" b="1" dirty="0">
                <a:latin typeface="ML-Aathira" pitchFamily="82" charset="0"/>
              </a:rPr>
              <a:t> (</a:t>
            </a:r>
            <a:r>
              <a:rPr lang="en-US" sz="2800" b="1" dirty="0" err="1">
                <a:latin typeface="ML-Aathira" pitchFamily="82" charset="0"/>
              </a:rPr>
              <a:t>kÀÆm</a:t>
            </a:r>
            <a:r>
              <a:rPr lang="en-US" sz="2800" b="1" dirty="0">
                <a:latin typeface="ML-Aathira" pitchFamily="82" charset="0"/>
              </a:rPr>
              <a:t>[n]\mw </a:t>
            </a:r>
            <a:r>
              <a:rPr lang="en-US" sz="2800" b="1" dirty="0" err="1">
                <a:latin typeface="ML-Aathira" pitchFamily="82" charset="0"/>
              </a:rPr>
              <a:t>IÀ¯mth</a:t>
            </a:r>
            <a:r>
              <a:rPr lang="en-US" sz="2800" b="1" dirty="0">
                <a:latin typeface="ML-Aathira" pitchFamily="82" charset="0"/>
              </a:rPr>
              <a:t>....‑) Be]n¡pt¼mÄ </a:t>
            </a:r>
            <a:r>
              <a:rPr lang="en-US" sz="2800" b="1" dirty="0" err="1">
                <a:latin typeface="ML-Aathira" pitchFamily="82" charset="0"/>
              </a:rPr>
              <a:t>CutimbpsS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D°m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t¯msSm¸w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AhnSps</a:t>
            </a:r>
            <a:r>
              <a:rPr lang="en-US" sz="2800" b="1" dirty="0">
                <a:latin typeface="ML-Aathira" pitchFamily="82" charset="0"/>
              </a:rPr>
              <a:t>¯ amt½mZokthfbnÂ </a:t>
            </a:r>
            <a:r>
              <a:rPr lang="en-US" sz="2800" b="1" dirty="0" err="1">
                <a:latin typeface="ML-Aathira" pitchFamily="82" charset="0"/>
              </a:rPr>
              <a:t>kzÀ¤w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Xpd¡s</a:t>
            </a:r>
            <a:r>
              <a:rPr lang="en-US" sz="2800" b="1" dirty="0">
                <a:latin typeface="ML-Aathira" pitchFamily="82" charset="0"/>
              </a:rPr>
              <a:t>¸«</a:t>
            </a:r>
            <a:r>
              <a:rPr lang="en-US" sz="2800" b="1" dirty="0" err="1">
                <a:latin typeface="ML-Aathira" pitchFamily="82" charset="0"/>
              </a:rPr>
              <a:t>Xns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bpw</a:t>
            </a:r>
            <a:r>
              <a:rPr lang="en-US" sz="2800" b="1" dirty="0">
                <a:latin typeface="ML-Aathira" pitchFamily="82" charset="0"/>
              </a:rPr>
              <a:t> \mw A\</a:t>
            </a:r>
            <a:r>
              <a:rPr lang="en-US" sz="2800" b="1" dirty="0" err="1">
                <a:latin typeface="ML-Aathira" pitchFamily="82" charset="0"/>
              </a:rPr>
              <a:t>pkvacn¡p¶p</a:t>
            </a:r>
            <a:r>
              <a:rPr lang="en-US" sz="2800" b="1" dirty="0">
                <a:latin typeface="ML-Aathira" pitchFamily="82" charset="0"/>
              </a:rPr>
              <a:t>. </a:t>
            </a:r>
            <a:endParaRPr lang="en-US" sz="28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533400"/>
            <a:ext cx="7848600" cy="28956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Z\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lm¯ncp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mÄ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amt½mZoksb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Z\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lm¯ncp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P\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phcn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Bdmw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XobXnbmWv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BtLmjn¡p¶Xv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cm¡pfns¸cp¶msf¶pw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]n­nIp¯ns¸cp¶msf¶pw Adnbs¸Sp¶p.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class6\jesusbaptis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1402</TotalTime>
  <Words>271</Words>
  <Application>Microsoft Office PowerPoint</Application>
  <PresentationFormat>On-screen Show (4:3)</PresentationFormat>
  <Paragraphs>76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183</cp:revision>
  <dcterms:created xsi:type="dcterms:W3CDTF">2013-05-21T03:50:53Z</dcterms:created>
  <dcterms:modified xsi:type="dcterms:W3CDTF">2013-12-09T07:00:32Z</dcterms:modified>
</cp:coreProperties>
</file>